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8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293-78DD-48D4-A110-56D2BBA11058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F963-B456-46C8-AB82-A8081F6E2C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293-78DD-48D4-A110-56D2BBA11058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F963-B456-46C8-AB82-A8081F6E2C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293-78DD-48D4-A110-56D2BBA11058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F963-B456-46C8-AB82-A8081F6E2C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293-78DD-48D4-A110-56D2BBA11058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F963-B456-46C8-AB82-A8081F6E2C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293-78DD-48D4-A110-56D2BBA11058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F963-B456-46C8-AB82-A8081F6E2C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293-78DD-48D4-A110-56D2BBA11058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F963-B456-46C8-AB82-A8081F6E2C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293-78DD-48D4-A110-56D2BBA11058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F963-B456-46C8-AB82-A8081F6E2C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293-78DD-48D4-A110-56D2BBA11058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F963-B456-46C8-AB82-A8081F6E2C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293-78DD-48D4-A110-56D2BBA11058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F963-B456-46C8-AB82-A8081F6E2C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293-78DD-48D4-A110-56D2BBA11058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F963-B456-46C8-AB82-A8081F6E2C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7293-78DD-48D4-A110-56D2BBA11058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F963-B456-46C8-AB82-A8081F6E2C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DE027293-78DD-48D4-A110-56D2BBA11058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CAF4F963-B456-46C8-AB82-A8081F6E2CF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57200"/>
            <a:ext cx="7117180" cy="1470025"/>
          </a:xfrm>
        </p:spPr>
        <p:txBody>
          <a:bodyPr/>
          <a:lstStyle/>
          <a:p>
            <a:r>
              <a:rPr lang="en-US" dirty="0" smtClean="0"/>
              <a:t>Cinquains about my pets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2286000"/>
            <a:ext cx="7117180" cy="861420"/>
          </a:xfrm>
        </p:spPr>
        <p:txBody>
          <a:bodyPr/>
          <a:lstStyle/>
          <a:p>
            <a:r>
              <a:rPr lang="en-US" dirty="0" smtClean="0"/>
              <a:t>By: Shreya Thakrar 7KBE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4765697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Flash </a:t>
            </a:r>
          </a:p>
          <a:p>
            <a:pPr algn="ctr"/>
            <a:r>
              <a:rPr lang="en-US" sz="1600" dirty="0" smtClean="0"/>
              <a:t>Very fast</a:t>
            </a:r>
          </a:p>
          <a:p>
            <a:pPr algn="ctr"/>
            <a:r>
              <a:rPr lang="en-US" sz="1600" dirty="0" smtClean="0"/>
              <a:t>Super cute and</a:t>
            </a:r>
          </a:p>
          <a:p>
            <a:pPr algn="ctr"/>
            <a:r>
              <a:rPr lang="en-US" sz="1600" dirty="0" smtClean="0"/>
              <a:t>Loves mushrooms very much</a:t>
            </a:r>
          </a:p>
          <a:p>
            <a:pPr algn="ctr"/>
            <a:r>
              <a:rPr lang="en-US" sz="1600" dirty="0" smtClean="0"/>
              <a:t>Flash </a:t>
            </a:r>
            <a:endParaRPr lang="en-US" sz="1600" dirty="0"/>
          </a:p>
        </p:txBody>
      </p:sp>
      <p:pic>
        <p:nvPicPr>
          <p:cNvPr id="5" name="Picture Placeholder 4" descr="Lilongwe-20120229-00053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/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7727373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914400" y="2286000"/>
            <a:ext cx="3481387" cy="2530200"/>
          </a:xfrm>
        </p:spPr>
        <p:txBody>
          <a:bodyPr>
            <a:normAutofit/>
          </a:bodyPr>
          <a:lstStyle/>
          <a:p>
            <a:pPr algn="ctr"/>
            <a:r>
              <a:rPr lang="en-US" sz="1600" dirty="0" smtClean="0"/>
              <a:t>Drive</a:t>
            </a:r>
          </a:p>
          <a:p>
            <a:pPr algn="ctr"/>
            <a:r>
              <a:rPr lang="en-US" sz="1600" dirty="0" smtClean="0"/>
              <a:t>Very hungry</a:t>
            </a:r>
          </a:p>
          <a:p>
            <a:pPr algn="ctr"/>
            <a:r>
              <a:rPr lang="en-US" sz="1600" dirty="0" smtClean="0"/>
              <a:t>But very scared</a:t>
            </a:r>
          </a:p>
          <a:p>
            <a:pPr algn="ctr"/>
            <a:r>
              <a:rPr lang="en-US" sz="1600" dirty="0" smtClean="0"/>
              <a:t>Never vicious at all</a:t>
            </a:r>
          </a:p>
          <a:p>
            <a:pPr algn="ctr"/>
            <a:r>
              <a:rPr lang="en-US" sz="1600" dirty="0" smtClean="0"/>
              <a:t>Drive </a:t>
            </a:r>
            <a:endParaRPr lang="en-US" sz="1600" dirty="0"/>
          </a:p>
        </p:txBody>
      </p:sp>
      <p:pic>
        <p:nvPicPr>
          <p:cNvPr id="5" name="Picture Placeholder 4" descr="Lilongwe-20120229-00055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/>
          <a:srcRect l="12500" r="12500"/>
          <a:stretch>
            <a:fillRect/>
          </a:stretch>
        </p:blipFill>
        <p:spPr>
          <a:xfrm>
            <a:off x="4876800" y="1905000"/>
            <a:ext cx="3429000" cy="3429000"/>
          </a:xfrm>
        </p:spPr>
      </p:pic>
    </p:spTree>
    <p:extLst>
      <p:ext uri="{BB962C8B-B14F-4D97-AF65-F5344CB8AC3E}">
        <p14:creationId xmlns:p14="http://schemas.microsoft.com/office/powerpoint/2010/main" xmlns="" val="158439652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Miley</a:t>
            </a:r>
          </a:p>
          <a:p>
            <a:pPr algn="ctr"/>
            <a:r>
              <a:rPr lang="en-US" sz="1600" dirty="0" smtClean="0"/>
              <a:t>Loves football</a:t>
            </a:r>
          </a:p>
          <a:p>
            <a:pPr algn="ctr"/>
            <a:r>
              <a:rPr lang="en-US" sz="1600" dirty="0" smtClean="0"/>
              <a:t>Super good girl</a:t>
            </a:r>
          </a:p>
          <a:p>
            <a:pPr algn="ctr"/>
            <a:r>
              <a:rPr lang="en-US" sz="1600" dirty="0" smtClean="0"/>
              <a:t>The leader of gang</a:t>
            </a:r>
          </a:p>
          <a:p>
            <a:pPr algn="ctr"/>
            <a:r>
              <a:rPr lang="en-US" sz="1600" dirty="0" smtClean="0"/>
              <a:t>Miley </a:t>
            </a:r>
            <a:endParaRPr lang="en-US" sz="1600" dirty="0"/>
          </a:p>
        </p:txBody>
      </p:sp>
      <p:pic>
        <p:nvPicPr>
          <p:cNvPr id="5" name="Picture Placeholder 4" descr="Lilongwe-20120229-00042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/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3575059176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Lily</a:t>
            </a:r>
          </a:p>
          <a:p>
            <a:pPr algn="ctr"/>
            <a:r>
              <a:rPr lang="en-US" sz="1600" dirty="0" smtClean="0"/>
              <a:t>Very cute</a:t>
            </a:r>
          </a:p>
          <a:p>
            <a:pPr algn="ctr"/>
            <a:r>
              <a:rPr lang="en-US" sz="1600" dirty="0" smtClean="0"/>
              <a:t>Very clean girl</a:t>
            </a:r>
          </a:p>
          <a:p>
            <a:pPr algn="ctr"/>
            <a:r>
              <a:rPr lang="en-US" sz="1600" dirty="0" smtClean="0"/>
              <a:t>Second oldest of gang</a:t>
            </a:r>
          </a:p>
          <a:p>
            <a:pPr algn="ctr"/>
            <a:r>
              <a:rPr lang="en-US" sz="1600" dirty="0" smtClean="0"/>
              <a:t>Lily </a:t>
            </a:r>
            <a:endParaRPr lang="en-US" sz="1600" dirty="0"/>
          </a:p>
        </p:txBody>
      </p:sp>
      <p:pic>
        <p:nvPicPr>
          <p:cNvPr id="5" name="Picture Placeholder 4" descr="Lilongwe-20120229-00058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/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3626741788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Jackson</a:t>
            </a:r>
          </a:p>
          <a:p>
            <a:pPr algn="ctr"/>
            <a:r>
              <a:rPr lang="en-US" sz="1600" dirty="0" smtClean="0"/>
              <a:t>Cute dog</a:t>
            </a:r>
          </a:p>
          <a:p>
            <a:pPr algn="ctr"/>
            <a:r>
              <a:rPr lang="en-US" sz="1600" dirty="0" smtClean="0"/>
              <a:t>Third in gang</a:t>
            </a:r>
          </a:p>
          <a:p>
            <a:pPr algn="ctr"/>
            <a:r>
              <a:rPr lang="en-US" sz="1600" dirty="0" smtClean="0"/>
              <a:t>He’s always finding food</a:t>
            </a:r>
          </a:p>
          <a:p>
            <a:pPr algn="ctr"/>
            <a:r>
              <a:rPr lang="en-US" sz="1600" dirty="0" smtClean="0"/>
              <a:t>Jackson </a:t>
            </a:r>
            <a:endParaRPr lang="en-US" sz="1600" dirty="0"/>
          </a:p>
        </p:txBody>
      </p:sp>
      <p:pic>
        <p:nvPicPr>
          <p:cNvPr id="5" name="Picture Placeholder 4" descr="Lilongwe-20120229-00066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/>
          <a:srcRect l="12500" r="12500"/>
          <a:stretch>
            <a:fillRect/>
          </a:stretch>
        </p:blipFill>
        <p:spPr>
          <a:xfrm rot="4782871">
            <a:off x="4876800" y="1600200"/>
            <a:ext cx="3429000" cy="3429000"/>
          </a:xfrm>
        </p:spPr>
      </p:pic>
    </p:spTree>
    <p:extLst>
      <p:ext uri="{BB962C8B-B14F-4D97-AF65-F5344CB8AC3E}">
        <p14:creationId xmlns:p14="http://schemas.microsoft.com/office/powerpoint/2010/main" xmlns="" val="4213989005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Bunty </a:t>
            </a:r>
          </a:p>
          <a:p>
            <a:pPr algn="ctr"/>
            <a:r>
              <a:rPr lang="en-US" sz="1600" dirty="0" smtClean="0"/>
              <a:t>licker master</a:t>
            </a:r>
          </a:p>
          <a:p>
            <a:pPr algn="ctr"/>
            <a:r>
              <a:rPr lang="en-US" sz="1600" dirty="0" smtClean="0"/>
              <a:t>Licks all day</a:t>
            </a:r>
          </a:p>
          <a:p>
            <a:pPr algn="ctr"/>
            <a:r>
              <a:rPr lang="en-US" sz="1600" dirty="0" smtClean="0"/>
              <a:t>He’s very crazy indeed</a:t>
            </a:r>
          </a:p>
          <a:p>
            <a:pPr algn="ctr"/>
            <a:r>
              <a:rPr lang="en-US" sz="1600" dirty="0" smtClean="0"/>
              <a:t>Bunty </a:t>
            </a:r>
            <a:endParaRPr lang="en-US" sz="1600" dirty="0"/>
          </a:p>
        </p:txBody>
      </p:sp>
      <p:pic>
        <p:nvPicPr>
          <p:cNvPr id="5" name="Picture Placeholder 4" descr="Lilongwe-20120229-00056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/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2252548820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Bubbly </a:t>
            </a:r>
          </a:p>
          <a:p>
            <a:pPr algn="ctr"/>
            <a:r>
              <a:rPr lang="en-US" sz="1600" dirty="0" smtClean="0"/>
              <a:t>Scared puppy</a:t>
            </a:r>
          </a:p>
          <a:p>
            <a:pPr algn="ctr"/>
            <a:r>
              <a:rPr lang="en-US" sz="1600" dirty="0" smtClean="0"/>
              <a:t>But very cute</a:t>
            </a:r>
          </a:p>
          <a:p>
            <a:pPr algn="ctr"/>
            <a:r>
              <a:rPr lang="en-US" sz="1600" dirty="0" smtClean="0"/>
              <a:t>Last in the gang</a:t>
            </a:r>
          </a:p>
          <a:p>
            <a:pPr algn="ctr"/>
            <a:r>
              <a:rPr lang="en-US" sz="1600" dirty="0" smtClean="0"/>
              <a:t>Bubbly </a:t>
            </a:r>
            <a:endParaRPr lang="en-US" sz="1600" dirty="0"/>
          </a:p>
        </p:txBody>
      </p:sp>
      <p:pic>
        <p:nvPicPr>
          <p:cNvPr id="5" name="Picture Placeholder 4" descr="Lilongwe-20120229-00049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/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2232835029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33600" y="2667000"/>
            <a:ext cx="4567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Thank You!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499276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Autumn</Template>
  <TotalTime>36</TotalTime>
  <Words>89</Words>
  <Application>Microsoft Office PowerPoint</Application>
  <PresentationFormat>On-screen Show 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Autumn</vt:lpstr>
      <vt:lpstr>Cinquains about my pets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 J</dc:creator>
  <cp:lastModifiedBy>Valued Acer Customer</cp:lastModifiedBy>
  <cp:revision>6</cp:revision>
  <dcterms:created xsi:type="dcterms:W3CDTF">2012-02-28T15:52:18Z</dcterms:created>
  <dcterms:modified xsi:type="dcterms:W3CDTF">2012-02-29T10:07:34Z</dcterms:modified>
</cp:coreProperties>
</file>